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439"/>
  </p:normalViewPr>
  <p:slideViewPr>
    <p:cSldViewPr snapToGrid="0" snapToObjects="1" showGuides="1">
      <p:cViewPr varScale="1">
        <p:scale>
          <a:sx n="128" d="100"/>
          <a:sy n="128" d="100"/>
        </p:scale>
        <p:origin x="4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C62FD-053A-BC47-AE00-A3D158CB3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828665-8C1F-1946-81B4-20BD97D4B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F6F676-FBB2-A245-A631-2CF0E30E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4E7B2F-773C-8742-B4A6-3D624845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C864EC-7014-7C4F-9115-627499C2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8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B489D-4D6E-9E49-8C9C-C4958AE0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64110F-A36F-3E44-9CB1-F83D6F48C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B7FB5-CD4A-BE46-8E8A-004FAFDC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C82DCF-8E87-B64D-8948-2AFC5D1C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F37BA3-36D4-2B48-88F9-AEF12418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49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FFDE58-04B3-354F-BE9F-318E75C91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E12FA1-3FD8-154D-8F64-D800B3E44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2476EE-2AE1-364D-B8D0-1DF3BC4D8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C7B07-6489-694C-B2ED-FC7C6104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34175-7F38-D745-ADAD-1FE54583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87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7B501-79C3-EF4F-9E83-7505C670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4D4517-8BFD-3446-8EA6-B57F91F61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E52552-2377-7145-8BC1-8D9C4FBA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E14DB3-E5C4-0943-B8A6-EC703CC6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8848FD-D377-FE40-BD22-70D0D93C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C6D9E-6191-A64F-BC9E-22B20821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F0C0E-CC79-5748-8B3B-B63AACBAC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7E3303-C6D4-2046-AAAF-FD7AAF12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463D69-74D8-A94D-BD2C-63F03CAFF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A2347F-3F96-F64D-98DC-88B5B5A9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0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4E94F-2CCB-FD45-9CB9-1D599C303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D00DA-2ACF-CF42-8C10-88D9F2CB9F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508DCD-D773-2349-9E75-37D81CC7B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AD7F40-646B-C343-B296-6DAE5DC5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A3B2DB-9C69-F84E-971A-E7EC76F0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6D6254-5D7F-E340-BA95-3B7BC876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05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36028-9EE1-E34A-BBE0-61F8F40A7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D5E8E8-9071-A44D-BC23-B7E8AA17C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4AC3B5-398D-9247-AD98-D51C002B3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D026F0-46BA-2B4C-B690-A05E3B4BA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ED504F-F7F5-3C4A-9EFC-E00628202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9C8BDC-FF2D-CC44-8370-939E4FA2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5A8FCD-AE0A-FE46-B827-F56C6D53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F2B82D-5C21-F94F-9BA7-D9C4BBCB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34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DC7705-A9B1-124C-A39E-661A1562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3AEB9E-A710-9043-992E-E49CF060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C2D42C-127E-A342-B78E-A758E7D2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CD6C02-A36F-1248-8B3B-B6650CF3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7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0F9D39-26B6-1E43-83BE-07BF229E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33251A2-3CFD-DD4F-AF5A-0BC51B920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3ABAEA-496A-7A48-83C9-8335A7DA6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9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3CA14-EFF9-5541-BBBA-FCA6DF09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6693B7-3EA9-814D-9E63-0B39B7F2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7C4197-AD61-2548-AC96-F4D261C00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2C6171-4C87-DE47-91CD-5E999A82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757D7F-E6DC-D64C-A420-826C813B1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F6BD21-9FE5-2B4E-99C5-515BC643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4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A7C6-9EF5-6B4E-A4B8-7D5A55D2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A1EB2A-9FBC-1E41-8D18-33EAB676F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BB4D1E-FBC8-6142-B847-3756FEF9E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CF9B54-F4B7-1045-8D9E-0AFC4854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54E066-F797-164A-BC2F-2948E4F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3995BB-1FBF-BC49-AB86-826F785E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03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5102C3-5A2E-6843-841F-45E684FE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F2A128-B264-5847-BDA4-6ABCB3907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6F4E3D-4BBE-9843-BBF9-DDAF395FB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A0F0-0FB8-F746-91EF-53D61526C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895DC-44F2-7B4E-A31B-621F11F4E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9EBF0E-067E-CF4D-B08F-324E42828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06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148125D-D541-114A-87A6-B7328CFD0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78DB87-0EF9-A849-9B3F-600653A5B20C}"/>
              </a:ext>
            </a:extLst>
          </p:cNvPr>
          <p:cNvSpPr/>
          <p:nvPr/>
        </p:nvSpPr>
        <p:spPr>
          <a:xfrm>
            <a:off x="0" y="4492486"/>
            <a:ext cx="6758609" cy="848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132521" y="4533107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529D"/>
                </a:solidFill>
              </a:rPr>
              <a:t>Nom projet 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51182D-982F-AB4D-9AE7-7D0E770C491E}"/>
              </a:ext>
            </a:extLst>
          </p:cNvPr>
          <p:cNvSpPr/>
          <p:nvPr/>
        </p:nvSpPr>
        <p:spPr>
          <a:xfrm>
            <a:off x="0" y="5526155"/>
            <a:ext cx="6758609" cy="477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FE9F24E-2B9C-AC41-9375-6924587C7E24}"/>
              </a:ext>
            </a:extLst>
          </p:cNvPr>
          <p:cNvSpPr txBox="1"/>
          <p:nvPr/>
        </p:nvSpPr>
        <p:spPr>
          <a:xfrm>
            <a:off x="132521" y="5580028"/>
            <a:ext cx="2246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529D"/>
                </a:solidFill>
              </a:rPr>
              <a:t>Nom de l’Association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47C4C28-1559-0549-A37A-EF0A97FA9053}"/>
              </a:ext>
            </a:extLst>
          </p:cNvPr>
          <p:cNvSpPr txBox="1"/>
          <p:nvPr/>
        </p:nvSpPr>
        <p:spPr>
          <a:xfrm>
            <a:off x="132521" y="6149873"/>
            <a:ext cx="307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Noms des porteurs de projets :</a:t>
            </a:r>
          </a:p>
        </p:txBody>
      </p:sp>
    </p:spTree>
    <p:extLst>
      <p:ext uri="{BB962C8B-B14F-4D97-AF65-F5344CB8AC3E}">
        <p14:creationId xmlns:p14="http://schemas.microsoft.com/office/powerpoint/2010/main" val="381777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580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1/ Présentation de </a:t>
            </a:r>
            <a:r>
              <a:rPr lang="fr-FR" sz="2800" b="1" dirty="0"/>
              <a:t>l’équipe d’étudiants porteur du projet</a:t>
            </a:r>
          </a:p>
        </p:txBody>
      </p:sp>
    </p:spTree>
    <p:extLst>
      <p:ext uri="{BB962C8B-B14F-4D97-AF65-F5344CB8AC3E}">
        <p14:creationId xmlns:p14="http://schemas.microsoft.com/office/powerpoint/2010/main" val="126847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40" y="1087544"/>
            <a:ext cx="8923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2/ Présentation </a:t>
            </a:r>
            <a:r>
              <a:rPr lang="fr-FR" sz="2800" b="1" dirty="0"/>
              <a:t>l’association ou l’organisation </a:t>
            </a:r>
            <a:r>
              <a:rPr lang="fr-FR" sz="2800" dirty="0"/>
              <a:t>dédiée aux patients et/ou aux aidants.</a:t>
            </a:r>
          </a:p>
          <a:p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28653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497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3/ </a:t>
            </a:r>
            <a:r>
              <a:rPr lang="fr-FR" sz="2800" b="1" dirty="0"/>
              <a:t>La problématique pour laquelle</a:t>
            </a:r>
            <a:r>
              <a:rPr lang="fr-FR" sz="2800" dirty="0"/>
              <a:t> l’association ou l’organisation souhaite informer/communiquer.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2306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801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4/ Les </a:t>
            </a:r>
            <a:r>
              <a:rPr lang="fr-FR" sz="2800" b="1" dirty="0"/>
              <a:t>objectifs </a:t>
            </a:r>
            <a:r>
              <a:rPr lang="fr-FR" sz="2800" dirty="0"/>
              <a:t>de la communication de l’association ou l’organisation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0359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198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5/ Les </a:t>
            </a:r>
            <a:r>
              <a:rPr lang="fr-FR" sz="2800" b="1" dirty="0"/>
              <a:t>cibles</a:t>
            </a:r>
          </a:p>
        </p:txBody>
      </p:sp>
    </p:spTree>
    <p:extLst>
      <p:ext uri="{BB962C8B-B14F-4D97-AF65-F5344CB8AC3E}">
        <p14:creationId xmlns:p14="http://schemas.microsoft.com/office/powerpoint/2010/main" val="302548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5148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6/ La </a:t>
            </a:r>
            <a:r>
              <a:rPr lang="fr-FR" sz="2800" b="1" dirty="0"/>
              <a:t>stratégie </a:t>
            </a:r>
            <a:r>
              <a:rPr lang="fr-FR" sz="2800" dirty="0"/>
              <a:t>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39680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481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7/ Les </a:t>
            </a:r>
            <a:r>
              <a:rPr lang="fr-FR" sz="2800" b="1" dirty="0"/>
              <a:t>outils 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47805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4624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8/ les </a:t>
            </a:r>
            <a:r>
              <a:rPr lang="fr-FR" sz="2800" b="1" dirty="0"/>
              <a:t>résultats </a:t>
            </a:r>
            <a:r>
              <a:rPr lang="fr-FR" sz="2800" b="1"/>
              <a:t>attendus/KPIs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49139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109</Words>
  <Application>Microsoft Macintosh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By Agency</dc:creator>
  <cp:lastModifiedBy>Emmanuelle Klein</cp:lastModifiedBy>
  <cp:revision>13</cp:revision>
  <dcterms:created xsi:type="dcterms:W3CDTF">2021-05-26T13:08:58Z</dcterms:created>
  <dcterms:modified xsi:type="dcterms:W3CDTF">2022-09-06T15:01:38Z</dcterms:modified>
</cp:coreProperties>
</file>