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5" r:id="rId8"/>
    <p:sldId id="266" r:id="rId9"/>
    <p:sldId id="263" r:id="rId10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29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5439"/>
  </p:normalViewPr>
  <p:slideViewPr>
    <p:cSldViewPr snapToGrid="0" snapToObjects="1" showGuides="1">
      <p:cViewPr varScale="1">
        <p:scale>
          <a:sx n="111" d="100"/>
          <a:sy n="111" d="100"/>
        </p:scale>
        <p:origin x="558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18C62FD-053A-BC47-AE00-A3D158CB3B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26828665-8C1F-1946-81B4-20BD97D4B7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7F6F676-FBB2-A245-A631-2CF0E30ED6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FA0F0-0FB8-F746-91EF-53D61526C8BA}" type="datetimeFigureOut">
              <a:rPr lang="fr-FR" smtClean="0"/>
              <a:t>13/06/2023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14E7B2F-773C-8742-B4A6-3D6248453D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7C864EC-7014-7C4F-9115-627499C26C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962B3-A05F-3247-9697-9046FF0F9C5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45867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BDB489D-4D6E-9E49-8C9C-C4958AE068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8B64110F-A36F-3E44-9CB1-F83D6F48C7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F1B7FB5-CD4A-BE46-8E8A-004FAFDCFC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FA0F0-0FB8-F746-91EF-53D61526C8BA}" type="datetimeFigureOut">
              <a:rPr lang="fr-FR" smtClean="0"/>
              <a:t>13/06/2023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8C82DCF-8E87-B64D-8948-2AFC5D1CE9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CF37BA3-36D4-2B48-88F9-AEF124185E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962B3-A05F-3247-9697-9046FF0F9C5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684993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89FFDE58-04B3-354F-BE9F-318E75C9164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13E12FA1-3FD8-154D-8F64-D800B3E446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42476EE-2AE1-364D-B8D0-1DF3BC4D8D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FA0F0-0FB8-F746-91EF-53D61526C8BA}" type="datetimeFigureOut">
              <a:rPr lang="fr-FR" smtClean="0"/>
              <a:t>13/06/2023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9FC7B07-6489-694C-B2ED-FC7C6104D7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F134175-7F38-D745-ADAD-1FE545835B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962B3-A05F-3247-9697-9046FF0F9C5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00874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3B7B501-79C3-EF4F-9E83-7505C67066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34D4517-8BFD-3446-8EA6-B57F91F612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DE52552-2377-7145-8BC1-8D9C4FBAD5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FA0F0-0FB8-F746-91EF-53D61526C8BA}" type="datetimeFigureOut">
              <a:rPr lang="fr-FR" smtClean="0"/>
              <a:t>13/06/2023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DE14DB3-E5C4-0943-B8A6-EC703CC69E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68848FD-D377-FE40-BD22-70D0D93C1B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962B3-A05F-3247-9697-9046FF0F9C5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736100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EFC6D9E-6191-A64F-BC9E-22B2082124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2BF0C0E-CC79-5748-8B3B-B63AACBACE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87E3303-C6D4-2046-AAAF-FD7AAF127E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FA0F0-0FB8-F746-91EF-53D61526C8BA}" type="datetimeFigureOut">
              <a:rPr lang="fr-FR" smtClean="0"/>
              <a:t>13/06/2023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6463D69-74D8-A94D-BD2C-63F03CAFF0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2A2347F-3F96-F64D-98DC-88B5B5A9BE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962B3-A05F-3247-9697-9046FF0F9C5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39023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804E94F-2CCB-FD45-9CB9-1D599C303C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64D00DA-2ACF-CF42-8C10-88D9F2CB9F1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57508DCD-D773-2349-9E75-37D81CC7BB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5AD7F40-646B-C343-B296-6DAE5DC571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FA0F0-0FB8-F746-91EF-53D61526C8BA}" type="datetimeFigureOut">
              <a:rPr lang="fr-FR" smtClean="0"/>
              <a:t>13/06/2023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EA3B2DB-9C69-F84E-971A-E7EC76F03B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76D6254-5D7F-E340-BA95-3B7BC8766D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962B3-A05F-3247-9697-9046FF0F9C5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61054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A036028-9EE1-E34A-BBE0-61F8F40A73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CD5E8E8-9071-A44D-BC23-B7E8AA17CC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ED4AC3B5-398D-9247-AD98-D51C002B3F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2AD026F0-46BA-2B4C-B690-A05E3B4BAA1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27ED504F-F7F5-3C4A-9EFC-E0062820292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AC9C8BDC-FF2D-CC44-8370-939E4FA2C9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FA0F0-0FB8-F746-91EF-53D61526C8BA}" type="datetimeFigureOut">
              <a:rPr lang="fr-FR" smtClean="0"/>
              <a:t>13/06/2023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375A8FCD-AE0A-FE46-B827-F56C6D53EC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04F2B82D-5C21-F94F-9BA7-D9C4BBCBAE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962B3-A05F-3247-9697-9046FF0F9C5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433462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9DC7705-A9B1-124C-A39E-661A15628D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3D3AEB9E-A710-9043-992E-E49CF060A9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FA0F0-0FB8-F746-91EF-53D61526C8BA}" type="datetimeFigureOut">
              <a:rPr lang="fr-FR" smtClean="0"/>
              <a:t>13/06/2023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6EC2D42C-127E-A342-B78E-A758E7D226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CBCD6C02-A36F-1248-8B3B-B6650CF3AC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962B3-A05F-3247-9697-9046FF0F9C5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217572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A60F9D39-26B6-1E43-83BE-07BF229E43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FA0F0-0FB8-F746-91EF-53D61526C8BA}" type="datetimeFigureOut">
              <a:rPr lang="fr-FR" smtClean="0"/>
              <a:t>13/06/2023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D33251A2-3CFD-DD4F-AF5A-0BC51B9205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903ABAEA-496A-7A48-83C9-8335A7DA68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962B3-A05F-3247-9697-9046FF0F9C5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418918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9C3CA14-EFF9-5541-BBBA-FCA6DF0967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06693B7-3EA9-814D-9E63-0B39B7F226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347C4197-AD61-2548-AC96-F4D261C003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A2C6171-4C87-DE47-91CD-5E999A82FB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FA0F0-0FB8-F746-91EF-53D61526C8BA}" type="datetimeFigureOut">
              <a:rPr lang="fr-FR" smtClean="0"/>
              <a:t>13/06/2023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5757D7F-E6DC-D64C-A420-826C813B16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CF6BD21-9FE5-2B4E-99C5-515BC64352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962B3-A05F-3247-9697-9046FF0F9C5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934014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7D4A7C6-9EF5-6B4E-A4B8-7D5A55D2BE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74A1EB2A-9FBC-1E41-8D18-33EAB676F87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52BB4D1E-FBC8-6142-B847-3756FEF9E7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FCF9B54-F4B7-1045-8D9E-0AFC485492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FA0F0-0FB8-F746-91EF-53D61526C8BA}" type="datetimeFigureOut">
              <a:rPr lang="fr-FR" smtClean="0"/>
              <a:t>13/06/2023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C54E066-F797-164A-BC2F-2948E4F3E3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03995BB-1FBF-BC49-AB86-826F785E5F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962B3-A05F-3247-9697-9046FF0F9C5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900325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015102C3-5A2E-6843-841F-45E684FE4F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8F2A128-B264-5847-BDA4-6ABCB3907C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E6F4E3D-4BBE-9843-BBF9-DDAF395FBC1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4FA0F0-0FB8-F746-91EF-53D61526C8BA}" type="datetimeFigureOut">
              <a:rPr lang="fr-FR" smtClean="0"/>
              <a:t>13/06/2023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2D895DC-44F2-7B4E-A31B-621F11F4EA9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29EBF0E-067E-CF4D-B08F-324E428286E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6962B3-A05F-3247-9697-9046FF0F9C5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890613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>
            <a:extLst>
              <a:ext uri="{FF2B5EF4-FFF2-40B4-BE49-F238E27FC236}">
                <a16:creationId xmlns:a16="http://schemas.microsoft.com/office/drawing/2014/main" id="{1148125D-D541-114A-87A6-B7328CFD06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E578DB87-0EF9-A849-9B3F-600653A5B20C}"/>
              </a:ext>
            </a:extLst>
          </p:cNvPr>
          <p:cNvSpPr/>
          <p:nvPr/>
        </p:nvSpPr>
        <p:spPr>
          <a:xfrm>
            <a:off x="0" y="4492486"/>
            <a:ext cx="6758609" cy="8481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F250863A-E09D-184A-9872-E3B0DC178A18}"/>
              </a:ext>
            </a:extLst>
          </p:cNvPr>
          <p:cNvSpPr txBox="1"/>
          <p:nvPr/>
        </p:nvSpPr>
        <p:spPr>
          <a:xfrm>
            <a:off x="132521" y="4533107"/>
            <a:ext cx="13739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00529D"/>
                </a:solidFill>
              </a:rPr>
              <a:t>Nom projet :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251182D-982F-AB4D-9AE7-7D0E770C491E}"/>
              </a:ext>
            </a:extLst>
          </p:cNvPr>
          <p:cNvSpPr/>
          <p:nvPr/>
        </p:nvSpPr>
        <p:spPr>
          <a:xfrm>
            <a:off x="0" y="5526155"/>
            <a:ext cx="6758609" cy="47707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8FE9F24E-2B9C-AC41-9375-6924587C7E24}"/>
              </a:ext>
            </a:extLst>
          </p:cNvPr>
          <p:cNvSpPr txBox="1"/>
          <p:nvPr/>
        </p:nvSpPr>
        <p:spPr>
          <a:xfrm>
            <a:off x="132521" y="5580028"/>
            <a:ext cx="22463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00529D"/>
                </a:solidFill>
              </a:rPr>
              <a:t>Nom de l’Association :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547C4C28-1559-0549-A37A-EF0A97FA9053}"/>
              </a:ext>
            </a:extLst>
          </p:cNvPr>
          <p:cNvSpPr txBox="1"/>
          <p:nvPr/>
        </p:nvSpPr>
        <p:spPr>
          <a:xfrm>
            <a:off x="132521" y="6149873"/>
            <a:ext cx="30778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chemeClr val="bg1"/>
                </a:solidFill>
              </a:rPr>
              <a:t>Noms des porteurs de projets :</a:t>
            </a:r>
          </a:p>
        </p:txBody>
      </p:sp>
    </p:spTree>
    <p:extLst>
      <p:ext uri="{BB962C8B-B14F-4D97-AF65-F5344CB8AC3E}">
        <p14:creationId xmlns:p14="http://schemas.microsoft.com/office/powerpoint/2010/main" val="38177780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DC73638C-D860-5145-AC1A-4BEE08A44637}"/>
              </a:ext>
            </a:extLst>
          </p:cNvPr>
          <p:cNvSpPr/>
          <p:nvPr/>
        </p:nvSpPr>
        <p:spPr>
          <a:xfrm>
            <a:off x="2981739" y="0"/>
            <a:ext cx="9210260" cy="848140"/>
          </a:xfrm>
          <a:prstGeom prst="rect">
            <a:avLst/>
          </a:prstGeom>
          <a:solidFill>
            <a:srgbClr val="00529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F250863A-E09D-184A-9872-E3B0DC178A18}"/>
              </a:ext>
            </a:extLst>
          </p:cNvPr>
          <p:cNvSpPr txBox="1"/>
          <p:nvPr/>
        </p:nvSpPr>
        <p:spPr>
          <a:xfrm>
            <a:off x="3167269" y="239404"/>
            <a:ext cx="13739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chemeClr val="bg1"/>
                </a:solidFill>
              </a:rPr>
              <a:t>Nom projet :</a:t>
            </a: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24310238-7A33-9942-BB56-6A2E53DE9A9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769704" cy="986830"/>
          </a:xfrm>
          <a:prstGeom prst="rect">
            <a:avLst/>
          </a:prstGeom>
        </p:spPr>
      </p:pic>
      <p:sp>
        <p:nvSpPr>
          <p:cNvPr id="4" name="ZoneTexte 3">
            <a:extLst>
              <a:ext uri="{FF2B5EF4-FFF2-40B4-BE49-F238E27FC236}">
                <a16:creationId xmlns:a16="http://schemas.microsoft.com/office/drawing/2014/main" id="{7D291E35-D6C4-AE42-A54E-48E8BD9CA3EF}"/>
              </a:ext>
            </a:extLst>
          </p:cNvPr>
          <p:cNvSpPr txBox="1"/>
          <p:nvPr/>
        </p:nvSpPr>
        <p:spPr>
          <a:xfrm>
            <a:off x="2981739" y="1087544"/>
            <a:ext cx="85809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/>
              <a:t>1/ Présentation de </a:t>
            </a:r>
            <a:r>
              <a:rPr lang="fr-FR" sz="2800" b="1" dirty="0"/>
              <a:t>l’équipe d’étudiants porteur du projet</a:t>
            </a:r>
          </a:p>
        </p:txBody>
      </p:sp>
    </p:spTree>
    <p:extLst>
      <p:ext uri="{BB962C8B-B14F-4D97-AF65-F5344CB8AC3E}">
        <p14:creationId xmlns:p14="http://schemas.microsoft.com/office/powerpoint/2010/main" val="12684700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DC73638C-D860-5145-AC1A-4BEE08A44637}"/>
              </a:ext>
            </a:extLst>
          </p:cNvPr>
          <p:cNvSpPr/>
          <p:nvPr/>
        </p:nvSpPr>
        <p:spPr>
          <a:xfrm>
            <a:off x="2981739" y="0"/>
            <a:ext cx="9210260" cy="848140"/>
          </a:xfrm>
          <a:prstGeom prst="rect">
            <a:avLst/>
          </a:prstGeom>
          <a:solidFill>
            <a:srgbClr val="00529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F250863A-E09D-184A-9872-E3B0DC178A18}"/>
              </a:ext>
            </a:extLst>
          </p:cNvPr>
          <p:cNvSpPr txBox="1"/>
          <p:nvPr/>
        </p:nvSpPr>
        <p:spPr>
          <a:xfrm>
            <a:off x="3167269" y="239404"/>
            <a:ext cx="13739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chemeClr val="bg1"/>
                </a:solidFill>
              </a:rPr>
              <a:t>Nom projet :</a:t>
            </a: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24310238-7A33-9942-BB56-6A2E53DE9A9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769704" cy="986830"/>
          </a:xfrm>
          <a:prstGeom prst="rect">
            <a:avLst/>
          </a:prstGeom>
        </p:spPr>
      </p:pic>
      <p:sp>
        <p:nvSpPr>
          <p:cNvPr id="4" name="ZoneTexte 3">
            <a:extLst>
              <a:ext uri="{FF2B5EF4-FFF2-40B4-BE49-F238E27FC236}">
                <a16:creationId xmlns:a16="http://schemas.microsoft.com/office/drawing/2014/main" id="{7D291E35-D6C4-AE42-A54E-48E8BD9CA3EF}"/>
              </a:ext>
            </a:extLst>
          </p:cNvPr>
          <p:cNvSpPr txBox="1"/>
          <p:nvPr/>
        </p:nvSpPr>
        <p:spPr>
          <a:xfrm>
            <a:off x="2981740" y="1087544"/>
            <a:ext cx="892321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2/ Présentation </a:t>
            </a:r>
            <a:r>
              <a:rPr lang="fr-FR" sz="2800" b="1" dirty="0"/>
              <a:t>l’association ou l’organisation </a:t>
            </a:r>
            <a:r>
              <a:rPr lang="fr-FR" sz="2800" dirty="0"/>
              <a:t>dédiée aux patients et/ou aux aidants.</a:t>
            </a:r>
          </a:p>
          <a:p>
            <a:endParaRPr lang="fr-FR" sz="2800" b="1" dirty="0"/>
          </a:p>
        </p:txBody>
      </p:sp>
    </p:spTree>
    <p:extLst>
      <p:ext uri="{BB962C8B-B14F-4D97-AF65-F5344CB8AC3E}">
        <p14:creationId xmlns:p14="http://schemas.microsoft.com/office/powerpoint/2010/main" val="22865364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DC73638C-D860-5145-AC1A-4BEE08A44637}"/>
              </a:ext>
            </a:extLst>
          </p:cNvPr>
          <p:cNvSpPr/>
          <p:nvPr/>
        </p:nvSpPr>
        <p:spPr>
          <a:xfrm>
            <a:off x="2981739" y="0"/>
            <a:ext cx="9210260" cy="848140"/>
          </a:xfrm>
          <a:prstGeom prst="rect">
            <a:avLst/>
          </a:prstGeom>
          <a:solidFill>
            <a:srgbClr val="00529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F250863A-E09D-184A-9872-E3B0DC178A18}"/>
              </a:ext>
            </a:extLst>
          </p:cNvPr>
          <p:cNvSpPr txBox="1"/>
          <p:nvPr/>
        </p:nvSpPr>
        <p:spPr>
          <a:xfrm>
            <a:off x="3167269" y="239404"/>
            <a:ext cx="13739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chemeClr val="bg1"/>
                </a:solidFill>
              </a:rPr>
              <a:t>Nom projet :</a:t>
            </a: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24310238-7A33-9942-BB56-6A2E53DE9A9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769704" cy="986830"/>
          </a:xfrm>
          <a:prstGeom prst="rect">
            <a:avLst/>
          </a:prstGeom>
        </p:spPr>
      </p:pic>
      <p:sp>
        <p:nvSpPr>
          <p:cNvPr id="4" name="ZoneTexte 3">
            <a:extLst>
              <a:ext uri="{FF2B5EF4-FFF2-40B4-BE49-F238E27FC236}">
                <a16:creationId xmlns:a16="http://schemas.microsoft.com/office/drawing/2014/main" id="{7D291E35-D6C4-AE42-A54E-48E8BD9CA3EF}"/>
              </a:ext>
            </a:extLst>
          </p:cNvPr>
          <p:cNvSpPr txBox="1"/>
          <p:nvPr/>
        </p:nvSpPr>
        <p:spPr>
          <a:xfrm>
            <a:off x="2981739" y="1087544"/>
            <a:ext cx="849708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3/ </a:t>
            </a:r>
            <a:r>
              <a:rPr lang="fr-FR" sz="2800" b="1" dirty="0"/>
              <a:t>La problématique pour laquelle</a:t>
            </a:r>
            <a:r>
              <a:rPr lang="fr-FR" sz="2800" dirty="0"/>
              <a:t> l’association ou l’organisation souhaite informer/communiquer. </a:t>
            </a:r>
            <a:endParaRPr lang="fr-FR" sz="2800" b="1" dirty="0"/>
          </a:p>
        </p:txBody>
      </p:sp>
    </p:spTree>
    <p:extLst>
      <p:ext uri="{BB962C8B-B14F-4D97-AF65-F5344CB8AC3E}">
        <p14:creationId xmlns:p14="http://schemas.microsoft.com/office/powerpoint/2010/main" val="16230628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DC73638C-D860-5145-AC1A-4BEE08A44637}"/>
              </a:ext>
            </a:extLst>
          </p:cNvPr>
          <p:cNvSpPr/>
          <p:nvPr/>
        </p:nvSpPr>
        <p:spPr>
          <a:xfrm>
            <a:off x="2981739" y="0"/>
            <a:ext cx="9210260" cy="848140"/>
          </a:xfrm>
          <a:prstGeom prst="rect">
            <a:avLst/>
          </a:prstGeom>
          <a:solidFill>
            <a:srgbClr val="00529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F250863A-E09D-184A-9872-E3B0DC178A18}"/>
              </a:ext>
            </a:extLst>
          </p:cNvPr>
          <p:cNvSpPr txBox="1"/>
          <p:nvPr/>
        </p:nvSpPr>
        <p:spPr>
          <a:xfrm>
            <a:off x="3167269" y="239404"/>
            <a:ext cx="13739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chemeClr val="bg1"/>
                </a:solidFill>
              </a:rPr>
              <a:t>Nom projet :</a:t>
            </a: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24310238-7A33-9942-BB56-6A2E53DE9A9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769704" cy="986830"/>
          </a:xfrm>
          <a:prstGeom prst="rect">
            <a:avLst/>
          </a:prstGeom>
        </p:spPr>
      </p:pic>
      <p:sp>
        <p:nvSpPr>
          <p:cNvPr id="4" name="ZoneTexte 3">
            <a:extLst>
              <a:ext uri="{FF2B5EF4-FFF2-40B4-BE49-F238E27FC236}">
                <a16:creationId xmlns:a16="http://schemas.microsoft.com/office/drawing/2014/main" id="{7D291E35-D6C4-AE42-A54E-48E8BD9CA3EF}"/>
              </a:ext>
            </a:extLst>
          </p:cNvPr>
          <p:cNvSpPr txBox="1"/>
          <p:nvPr/>
        </p:nvSpPr>
        <p:spPr>
          <a:xfrm>
            <a:off x="2981739" y="1087544"/>
            <a:ext cx="880194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4/ Les </a:t>
            </a:r>
            <a:r>
              <a:rPr lang="fr-FR" sz="2800" b="1" dirty="0"/>
              <a:t>objectifs </a:t>
            </a:r>
            <a:r>
              <a:rPr lang="fr-FR" sz="2800" dirty="0"/>
              <a:t>de la communication de l’association ou l’organisation</a:t>
            </a:r>
            <a:endParaRPr lang="fr-FR" sz="2800" b="1" dirty="0"/>
          </a:p>
        </p:txBody>
      </p:sp>
    </p:spTree>
    <p:extLst>
      <p:ext uri="{BB962C8B-B14F-4D97-AF65-F5344CB8AC3E}">
        <p14:creationId xmlns:p14="http://schemas.microsoft.com/office/powerpoint/2010/main" val="2035954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DC73638C-D860-5145-AC1A-4BEE08A44637}"/>
              </a:ext>
            </a:extLst>
          </p:cNvPr>
          <p:cNvSpPr/>
          <p:nvPr/>
        </p:nvSpPr>
        <p:spPr>
          <a:xfrm>
            <a:off x="2981739" y="0"/>
            <a:ext cx="9210260" cy="848140"/>
          </a:xfrm>
          <a:prstGeom prst="rect">
            <a:avLst/>
          </a:prstGeom>
          <a:solidFill>
            <a:srgbClr val="00529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F250863A-E09D-184A-9872-E3B0DC178A18}"/>
              </a:ext>
            </a:extLst>
          </p:cNvPr>
          <p:cNvSpPr txBox="1"/>
          <p:nvPr/>
        </p:nvSpPr>
        <p:spPr>
          <a:xfrm>
            <a:off x="3167269" y="239404"/>
            <a:ext cx="13739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chemeClr val="bg1"/>
                </a:solidFill>
              </a:rPr>
              <a:t>Nom projet :</a:t>
            </a: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24310238-7A33-9942-BB56-6A2E53DE9A9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769704" cy="986830"/>
          </a:xfrm>
          <a:prstGeom prst="rect">
            <a:avLst/>
          </a:prstGeom>
        </p:spPr>
      </p:pic>
      <p:sp>
        <p:nvSpPr>
          <p:cNvPr id="4" name="ZoneTexte 3">
            <a:extLst>
              <a:ext uri="{FF2B5EF4-FFF2-40B4-BE49-F238E27FC236}">
                <a16:creationId xmlns:a16="http://schemas.microsoft.com/office/drawing/2014/main" id="{7D291E35-D6C4-AE42-A54E-48E8BD9CA3EF}"/>
              </a:ext>
            </a:extLst>
          </p:cNvPr>
          <p:cNvSpPr txBox="1"/>
          <p:nvPr/>
        </p:nvSpPr>
        <p:spPr>
          <a:xfrm>
            <a:off x="2981739" y="1087544"/>
            <a:ext cx="198323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/>
              <a:t>5/ Les </a:t>
            </a:r>
            <a:r>
              <a:rPr lang="fr-FR" sz="2800" b="1" dirty="0"/>
              <a:t>cibles</a:t>
            </a:r>
          </a:p>
        </p:txBody>
      </p:sp>
    </p:spTree>
    <p:extLst>
      <p:ext uri="{BB962C8B-B14F-4D97-AF65-F5344CB8AC3E}">
        <p14:creationId xmlns:p14="http://schemas.microsoft.com/office/powerpoint/2010/main" val="30254899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DC73638C-D860-5145-AC1A-4BEE08A44637}"/>
              </a:ext>
            </a:extLst>
          </p:cNvPr>
          <p:cNvSpPr/>
          <p:nvPr/>
        </p:nvSpPr>
        <p:spPr>
          <a:xfrm>
            <a:off x="2981739" y="0"/>
            <a:ext cx="9210260" cy="848140"/>
          </a:xfrm>
          <a:prstGeom prst="rect">
            <a:avLst/>
          </a:prstGeom>
          <a:solidFill>
            <a:srgbClr val="00529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F250863A-E09D-184A-9872-E3B0DC178A18}"/>
              </a:ext>
            </a:extLst>
          </p:cNvPr>
          <p:cNvSpPr txBox="1"/>
          <p:nvPr/>
        </p:nvSpPr>
        <p:spPr>
          <a:xfrm>
            <a:off x="3167269" y="239404"/>
            <a:ext cx="13739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chemeClr val="bg1"/>
                </a:solidFill>
              </a:rPr>
              <a:t>Nom projet :</a:t>
            </a: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24310238-7A33-9942-BB56-6A2E53DE9A9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769704" cy="986830"/>
          </a:xfrm>
          <a:prstGeom prst="rect">
            <a:avLst/>
          </a:prstGeom>
        </p:spPr>
      </p:pic>
      <p:sp>
        <p:nvSpPr>
          <p:cNvPr id="4" name="ZoneTexte 3">
            <a:extLst>
              <a:ext uri="{FF2B5EF4-FFF2-40B4-BE49-F238E27FC236}">
                <a16:creationId xmlns:a16="http://schemas.microsoft.com/office/drawing/2014/main" id="{7D291E35-D6C4-AE42-A54E-48E8BD9CA3EF}"/>
              </a:ext>
            </a:extLst>
          </p:cNvPr>
          <p:cNvSpPr txBox="1"/>
          <p:nvPr/>
        </p:nvSpPr>
        <p:spPr>
          <a:xfrm>
            <a:off x="2981739" y="1087544"/>
            <a:ext cx="51480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/>
              <a:t>6/ La </a:t>
            </a:r>
            <a:r>
              <a:rPr lang="fr-FR" sz="2800" b="1" dirty="0"/>
              <a:t>stratégie </a:t>
            </a:r>
            <a:r>
              <a:rPr lang="fr-FR" sz="2800" dirty="0"/>
              <a:t>de communication</a:t>
            </a:r>
          </a:p>
        </p:txBody>
      </p:sp>
    </p:spTree>
    <p:extLst>
      <p:ext uri="{BB962C8B-B14F-4D97-AF65-F5344CB8AC3E}">
        <p14:creationId xmlns:p14="http://schemas.microsoft.com/office/powerpoint/2010/main" val="33968067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DC73638C-D860-5145-AC1A-4BEE08A44637}"/>
              </a:ext>
            </a:extLst>
          </p:cNvPr>
          <p:cNvSpPr/>
          <p:nvPr/>
        </p:nvSpPr>
        <p:spPr>
          <a:xfrm>
            <a:off x="2981739" y="0"/>
            <a:ext cx="9210260" cy="848140"/>
          </a:xfrm>
          <a:prstGeom prst="rect">
            <a:avLst/>
          </a:prstGeom>
          <a:solidFill>
            <a:srgbClr val="00529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F250863A-E09D-184A-9872-E3B0DC178A18}"/>
              </a:ext>
            </a:extLst>
          </p:cNvPr>
          <p:cNvSpPr txBox="1"/>
          <p:nvPr/>
        </p:nvSpPr>
        <p:spPr>
          <a:xfrm>
            <a:off x="3167269" y="239404"/>
            <a:ext cx="13739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chemeClr val="bg1"/>
                </a:solidFill>
              </a:rPr>
              <a:t>Nom projet :</a:t>
            </a: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24310238-7A33-9942-BB56-6A2E53DE9A9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769704" cy="986830"/>
          </a:xfrm>
          <a:prstGeom prst="rect">
            <a:avLst/>
          </a:prstGeom>
        </p:spPr>
      </p:pic>
      <p:sp>
        <p:nvSpPr>
          <p:cNvPr id="4" name="ZoneTexte 3">
            <a:extLst>
              <a:ext uri="{FF2B5EF4-FFF2-40B4-BE49-F238E27FC236}">
                <a16:creationId xmlns:a16="http://schemas.microsoft.com/office/drawing/2014/main" id="{7D291E35-D6C4-AE42-A54E-48E8BD9CA3EF}"/>
              </a:ext>
            </a:extLst>
          </p:cNvPr>
          <p:cNvSpPr txBox="1"/>
          <p:nvPr/>
        </p:nvSpPr>
        <p:spPr>
          <a:xfrm>
            <a:off x="2981739" y="1087544"/>
            <a:ext cx="481029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/>
              <a:t>7/ Les </a:t>
            </a:r>
            <a:r>
              <a:rPr lang="fr-FR" sz="2800" b="1" dirty="0"/>
              <a:t>outils de communication</a:t>
            </a:r>
          </a:p>
        </p:txBody>
      </p:sp>
    </p:spTree>
    <p:extLst>
      <p:ext uri="{BB962C8B-B14F-4D97-AF65-F5344CB8AC3E}">
        <p14:creationId xmlns:p14="http://schemas.microsoft.com/office/powerpoint/2010/main" val="34780565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DC73638C-D860-5145-AC1A-4BEE08A44637}"/>
              </a:ext>
            </a:extLst>
          </p:cNvPr>
          <p:cNvSpPr/>
          <p:nvPr/>
        </p:nvSpPr>
        <p:spPr>
          <a:xfrm>
            <a:off x="2981739" y="0"/>
            <a:ext cx="9210260" cy="848140"/>
          </a:xfrm>
          <a:prstGeom prst="rect">
            <a:avLst/>
          </a:prstGeom>
          <a:solidFill>
            <a:srgbClr val="00529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F250863A-E09D-184A-9872-E3B0DC178A18}"/>
              </a:ext>
            </a:extLst>
          </p:cNvPr>
          <p:cNvSpPr txBox="1"/>
          <p:nvPr/>
        </p:nvSpPr>
        <p:spPr>
          <a:xfrm>
            <a:off x="3167269" y="239404"/>
            <a:ext cx="13739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chemeClr val="bg1"/>
                </a:solidFill>
              </a:rPr>
              <a:t>Nom projet :</a:t>
            </a: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24310238-7A33-9942-BB56-6A2E53DE9A9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769704" cy="986830"/>
          </a:xfrm>
          <a:prstGeom prst="rect">
            <a:avLst/>
          </a:prstGeom>
        </p:spPr>
      </p:pic>
      <p:sp>
        <p:nvSpPr>
          <p:cNvPr id="4" name="ZoneTexte 3">
            <a:extLst>
              <a:ext uri="{FF2B5EF4-FFF2-40B4-BE49-F238E27FC236}">
                <a16:creationId xmlns:a16="http://schemas.microsoft.com/office/drawing/2014/main" id="{7D291E35-D6C4-AE42-A54E-48E8BD9CA3EF}"/>
              </a:ext>
            </a:extLst>
          </p:cNvPr>
          <p:cNvSpPr txBox="1"/>
          <p:nvPr/>
        </p:nvSpPr>
        <p:spPr>
          <a:xfrm>
            <a:off x="2981739" y="1087544"/>
            <a:ext cx="462459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/>
              <a:t>8/ les </a:t>
            </a:r>
            <a:r>
              <a:rPr lang="fr-FR" sz="2800" b="1" dirty="0"/>
              <a:t>résultats </a:t>
            </a:r>
            <a:r>
              <a:rPr lang="fr-FR" sz="2800" b="1"/>
              <a:t>attendus/KPIs</a:t>
            </a:r>
            <a:endParaRPr lang="fr-FR" sz="2800" b="1" dirty="0"/>
          </a:p>
        </p:txBody>
      </p:sp>
    </p:spTree>
    <p:extLst>
      <p:ext uri="{BB962C8B-B14F-4D97-AF65-F5344CB8AC3E}">
        <p14:creationId xmlns:p14="http://schemas.microsoft.com/office/powerpoint/2010/main" val="164913965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109</Words>
  <Application>Microsoft Office PowerPoint</Application>
  <PresentationFormat>Grand écran</PresentationFormat>
  <Paragraphs>19</Paragraphs>
  <Slides>9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By Agency</dc:creator>
  <cp:lastModifiedBy>isabelle.genin</cp:lastModifiedBy>
  <cp:revision>13</cp:revision>
  <dcterms:created xsi:type="dcterms:W3CDTF">2021-05-26T13:08:58Z</dcterms:created>
  <dcterms:modified xsi:type="dcterms:W3CDTF">2023-06-13T17:01:27Z</dcterms:modified>
</cp:coreProperties>
</file>