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2" r:id="rId7"/>
    <p:sldId id="265" r:id="rId8"/>
    <p:sldId id="266" r:id="rId9"/>
    <p:sldId id="263" r:id="rId10"/>
  </p:sldIdLst>
  <p:sldSz cx="12192000" cy="6858000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529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611"/>
    <p:restoredTop sz="95439"/>
  </p:normalViewPr>
  <p:slideViewPr>
    <p:cSldViewPr snapToGrid="0" snapToObjects="1" showGuides="1">
      <p:cViewPr varScale="1">
        <p:scale>
          <a:sx n="113" d="100"/>
          <a:sy n="113" d="100"/>
        </p:scale>
        <p:origin x="474" y="114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718C62FD-053A-BC47-AE00-A3D158CB3B1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26828665-8C1F-1946-81B4-20BD97D4B7F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37F6F676-FBB2-A245-A631-2CF0E30ED65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4FA0F0-0FB8-F746-91EF-53D61526C8BA}" type="datetimeFigureOut">
              <a:rPr lang="fr-FR" smtClean="0"/>
              <a:t>16/09/2024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F14E7B2F-773C-8742-B4A6-3D6248453D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07C864EC-7014-7C4F-9115-627499C26C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6962B3-A05F-3247-9697-9046FF0F9C5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458673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F3B7B501-79C3-EF4F-9E83-7505C67066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334D4517-8BFD-3446-8EA6-B57F91F6124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7DE52552-2377-7145-8BC1-8D9C4FBAD51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4FA0F0-0FB8-F746-91EF-53D61526C8BA}" type="datetimeFigureOut">
              <a:rPr lang="fr-FR" smtClean="0"/>
              <a:t>16/09/2024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CDE14DB3-E5C4-0943-B8A6-EC703CC69EA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D68848FD-D377-FE40-BD22-70D0D93C1B3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6962B3-A05F-3247-9697-9046FF0F9C5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17361003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EFC6D9E-6191-A64F-BC9E-22B20821246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42BF0C0E-CC79-5748-8B3B-B63AACBACEA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C87E3303-C6D4-2046-AAAF-FD7AAF127EF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4FA0F0-0FB8-F746-91EF-53D61526C8BA}" type="datetimeFigureOut">
              <a:rPr lang="fr-FR" smtClean="0"/>
              <a:t>16/09/2024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76463D69-74D8-A94D-BD2C-63F03CAFF08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C2A2347F-3F96-F64D-98DC-88B5B5A9BE3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6962B3-A05F-3247-9697-9046FF0F9C5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96390239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7804E94F-2CCB-FD45-9CB9-1D599C303C1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E64D00DA-2ACF-CF42-8C10-88D9F2CB9F1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57508DCD-D773-2349-9E75-37D81CC7BB6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B5AD7F40-646B-C343-B296-6DAE5DC5713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4FA0F0-0FB8-F746-91EF-53D61526C8BA}" type="datetimeFigureOut">
              <a:rPr lang="fr-FR" smtClean="0"/>
              <a:t>16/09/2024</a:t>
            </a:fld>
            <a:endParaRPr lang="fr-FR"/>
          </a:p>
        </p:txBody>
      </p:sp>
      <p:sp>
        <p:nvSpPr>
          <p:cNvPr id="6" name="Espace réservé du pied de page 5">
            <a:extLst>
              <a:ext uri="{FF2B5EF4-FFF2-40B4-BE49-F238E27FC236}">
                <a16:creationId xmlns:a16="http://schemas.microsoft.com/office/drawing/2014/main" id="{AEA3B2DB-9C69-F84E-971A-E7EC76F03B5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E76D6254-5D7F-E340-BA95-3B7BC8766D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6962B3-A05F-3247-9697-9046FF0F9C5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36105453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BA036028-9EE1-E34A-BBE0-61F8F40A73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7CD5E8E8-9071-A44D-BC23-B7E8AA17CC2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ED4AC3B5-398D-9247-AD98-D51C002B3FD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5" name="Espace réservé du texte 4">
            <a:extLst>
              <a:ext uri="{FF2B5EF4-FFF2-40B4-BE49-F238E27FC236}">
                <a16:creationId xmlns:a16="http://schemas.microsoft.com/office/drawing/2014/main" id="{2AD026F0-46BA-2B4C-B690-A05E3B4BAA1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6" name="Espace réservé du contenu 5">
            <a:extLst>
              <a:ext uri="{FF2B5EF4-FFF2-40B4-BE49-F238E27FC236}">
                <a16:creationId xmlns:a16="http://schemas.microsoft.com/office/drawing/2014/main" id="{27ED504F-F7F5-3C4A-9EFC-E0062820292C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AC9C8BDC-FF2D-CC44-8370-939E4FA2C95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4FA0F0-0FB8-F746-91EF-53D61526C8BA}" type="datetimeFigureOut">
              <a:rPr lang="fr-FR" smtClean="0"/>
              <a:t>16/09/2024</a:t>
            </a:fld>
            <a:endParaRPr lang="fr-FR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375A8FCD-AE0A-FE46-B827-F56C6D53EC2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4F2B82D-5C21-F94F-9BA7-D9C4BBCBAE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6962B3-A05F-3247-9697-9046FF0F9C5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74334624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9DC7705-A9B1-124C-A39E-661A15628D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3D3AEB9E-A710-9043-992E-E49CF060A9D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4FA0F0-0FB8-F746-91EF-53D61526C8BA}" type="datetimeFigureOut">
              <a:rPr lang="fr-FR" smtClean="0"/>
              <a:t>16/09/2024</a:t>
            </a:fld>
            <a:endParaRPr lang="fr-FR"/>
          </a:p>
        </p:txBody>
      </p:sp>
      <p:sp>
        <p:nvSpPr>
          <p:cNvPr id="4" name="Espace réservé du pied de page 3">
            <a:extLst>
              <a:ext uri="{FF2B5EF4-FFF2-40B4-BE49-F238E27FC236}">
                <a16:creationId xmlns:a16="http://schemas.microsoft.com/office/drawing/2014/main" id="{6EC2D42C-127E-A342-B78E-A758E7D226D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CBCD6C02-A36F-1248-8B3B-B6650CF3ACA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6962B3-A05F-3247-9697-9046FF0F9C5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02175726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>
            <a:extLst>
              <a:ext uri="{FF2B5EF4-FFF2-40B4-BE49-F238E27FC236}">
                <a16:creationId xmlns:a16="http://schemas.microsoft.com/office/drawing/2014/main" id="{A60F9D39-26B6-1E43-83BE-07BF229E43A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4FA0F0-0FB8-F746-91EF-53D61526C8BA}" type="datetimeFigureOut">
              <a:rPr lang="fr-FR" smtClean="0"/>
              <a:t>16/09/2024</a:t>
            </a:fld>
            <a:endParaRPr lang="fr-FR"/>
          </a:p>
        </p:txBody>
      </p:sp>
      <p:sp>
        <p:nvSpPr>
          <p:cNvPr id="3" name="Espace réservé du pied de page 2">
            <a:extLst>
              <a:ext uri="{FF2B5EF4-FFF2-40B4-BE49-F238E27FC236}">
                <a16:creationId xmlns:a16="http://schemas.microsoft.com/office/drawing/2014/main" id="{D33251A2-3CFD-DD4F-AF5A-0BC51B92057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903ABAEA-496A-7A48-83C9-8335A7DA68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6962B3-A05F-3247-9697-9046FF0F9C5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44189187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B9C3CA14-EFF9-5541-BBBA-FCA6DF09679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806693B7-3EA9-814D-9E63-0B39B7F226D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u texte 3">
            <a:extLst>
              <a:ext uri="{FF2B5EF4-FFF2-40B4-BE49-F238E27FC236}">
                <a16:creationId xmlns:a16="http://schemas.microsoft.com/office/drawing/2014/main" id="{347C4197-AD61-2548-AC96-F4D261C0038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1A2C6171-4C87-DE47-91CD-5E999A82FB4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4FA0F0-0FB8-F746-91EF-53D61526C8BA}" type="datetimeFigureOut">
              <a:rPr lang="fr-FR" smtClean="0"/>
              <a:t>16/09/2024</a:t>
            </a:fld>
            <a:endParaRPr lang="fr-FR"/>
          </a:p>
        </p:txBody>
      </p:sp>
      <p:sp>
        <p:nvSpPr>
          <p:cNvPr id="6" name="Espace réservé du pied de page 5">
            <a:extLst>
              <a:ext uri="{FF2B5EF4-FFF2-40B4-BE49-F238E27FC236}">
                <a16:creationId xmlns:a16="http://schemas.microsoft.com/office/drawing/2014/main" id="{65757D7F-E6DC-D64C-A420-826C813B160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9CF6BD21-9FE5-2B4E-99C5-515BC64352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6962B3-A05F-3247-9697-9046FF0F9C5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59340140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77D4A7C6-9EF5-6B4E-A4B8-7D5A55D2BE1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pour une image  2">
            <a:extLst>
              <a:ext uri="{FF2B5EF4-FFF2-40B4-BE49-F238E27FC236}">
                <a16:creationId xmlns:a16="http://schemas.microsoft.com/office/drawing/2014/main" id="{74A1EB2A-9FBC-1E41-8D18-33EAB676F877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Espace réservé du texte 3">
            <a:extLst>
              <a:ext uri="{FF2B5EF4-FFF2-40B4-BE49-F238E27FC236}">
                <a16:creationId xmlns:a16="http://schemas.microsoft.com/office/drawing/2014/main" id="{52BB4D1E-FBC8-6142-B847-3756FEF9E7E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FFCF9B54-F4B7-1045-8D9E-0AFC485492D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4FA0F0-0FB8-F746-91EF-53D61526C8BA}" type="datetimeFigureOut">
              <a:rPr lang="fr-FR" smtClean="0"/>
              <a:t>16/09/2024</a:t>
            </a:fld>
            <a:endParaRPr lang="fr-FR"/>
          </a:p>
        </p:txBody>
      </p:sp>
      <p:sp>
        <p:nvSpPr>
          <p:cNvPr id="6" name="Espace réservé du pied de page 5">
            <a:extLst>
              <a:ext uri="{FF2B5EF4-FFF2-40B4-BE49-F238E27FC236}">
                <a16:creationId xmlns:a16="http://schemas.microsoft.com/office/drawing/2014/main" id="{6C54E066-F797-164A-BC2F-2948E4F3E32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203995BB-1FBF-BC49-AB86-826F785E5FE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6962B3-A05F-3247-9697-9046FF0F9C5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29003256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DB489D-4D6E-9E49-8C9C-C4958AE068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vertical 2">
            <a:extLst>
              <a:ext uri="{FF2B5EF4-FFF2-40B4-BE49-F238E27FC236}">
                <a16:creationId xmlns:a16="http://schemas.microsoft.com/office/drawing/2014/main" id="{8B64110F-A36F-3E44-9CB1-F83D6F48C7F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FF1B7FB5-CD4A-BE46-8E8A-004FAFDCFC8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4FA0F0-0FB8-F746-91EF-53D61526C8BA}" type="datetimeFigureOut">
              <a:rPr lang="fr-FR" smtClean="0"/>
              <a:t>16/09/2024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28C82DCF-8E87-B64D-8948-2AFC5D1CE9F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5CF37BA3-36D4-2B48-88F9-AEF124185E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6962B3-A05F-3247-9697-9046FF0F9C5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46849936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>
            <a:extLst>
              <a:ext uri="{FF2B5EF4-FFF2-40B4-BE49-F238E27FC236}">
                <a16:creationId xmlns:a16="http://schemas.microsoft.com/office/drawing/2014/main" id="{89FFDE58-04B3-354F-BE9F-318E75C9164D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vertical 2">
            <a:extLst>
              <a:ext uri="{FF2B5EF4-FFF2-40B4-BE49-F238E27FC236}">
                <a16:creationId xmlns:a16="http://schemas.microsoft.com/office/drawing/2014/main" id="{13E12FA1-3FD8-154D-8F64-D800B3E4461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F42476EE-2AE1-364D-B8D0-1DF3BC4D8D4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4FA0F0-0FB8-F746-91EF-53D61526C8BA}" type="datetimeFigureOut">
              <a:rPr lang="fr-FR" smtClean="0"/>
              <a:t>16/09/2024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D9FC7B07-6489-694C-B2ED-FC7C6104D7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EF134175-7F38-D745-ADAD-1FE545835B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6962B3-A05F-3247-9697-9046FF0F9C5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80087484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>
            <a:extLst>
              <a:ext uri="{FF2B5EF4-FFF2-40B4-BE49-F238E27FC236}">
                <a16:creationId xmlns:a16="http://schemas.microsoft.com/office/drawing/2014/main" id="{015102C3-5A2E-6843-841F-45E684FE4F1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28F2A128-B264-5847-BDA4-6ABCB3907CA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8E6F4E3D-4BBE-9843-BBF9-DDAF395FBC1B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74FA0F0-0FB8-F746-91EF-53D61526C8BA}" type="datetimeFigureOut">
              <a:rPr lang="fr-FR" smtClean="0"/>
              <a:t>16/09/2024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B2D895DC-44F2-7B4E-A31B-621F11F4EA9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429EBF0E-067E-CF4D-B08F-324E428286E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96962B3-A05F-3247-9697-9046FF0F9C50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18906136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 4">
            <a:extLst>
              <a:ext uri="{FF2B5EF4-FFF2-40B4-BE49-F238E27FC236}">
                <a16:creationId xmlns:a16="http://schemas.microsoft.com/office/drawing/2014/main" id="{1148125D-D541-114A-87A6-B7328CFD060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E578DB87-0EF9-A849-9B3F-600653A5B20C}"/>
              </a:ext>
            </a:extLst>
          </p:cNvPr>
          <p:cNvSpPr/>
          <p:nvPr/>
        </p:nvSpPr>
        <p:spPr>
          <a:xfrm>
            <a:off x="0" y="4492486"/>
            <a:ext cx="6758609" cy="84814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F250863A-E09D-184A-9872-E3B0DC178A18}"/>
              </a:ext>
            </a:extLst>
          </p:cNvPr>
          <p:cNvSpPr txBox="1"/>
          <p:nvPr/>
        </p:nvSpPr>
        <p:spPr>
          <a:xfrm>
            <a:off x="132521" y="4533107"/>
            <a:ext cx="13739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>
                <a:solidFill>
                  <a:srgbClr val="00529D"/>
                </a:solidFill>
              </a:rPr>
              <a:t>Nom projet :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5251182D-982F-AB4D-9AE7-7D0E770C491E}"/>
              </a:ext>
            </a:extLst>
          </p:cNvPr>
          <p:cNvSpPr/>
          <p:nvPr/>
        </p:nvSpPr>
        <p:spPr>
          <a:xfrm>
            <a:off x="0" y="5526155"/>
            <a:ext cx="6758609" cy="477079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9" name="ZoneTexte 8">
            <a:extLst>
              <a:ext uri="{FF2B5EF4-FFF2-40B4-BE49-F238E27FC236}">
                <a16:creationId xmlns:a16="http://schemas.microsoft.com/office/drawing/2014/main" id="{8FE9F24E-2B9C-AC41-9375-6924587C7E24}"/>
              </a:ext>
            </a:extLst>
          </p:cNvPr>
          <p:cNvSpPr txBox="1"/>
          <p:nvPr/>
        </p:nvSpPr>
        <p:spPr>
          <a:xfrm>
            <a:off x="132521" y="5580028"/>
            <a:ext cx="224632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>
                <a:solidFill>
                  <a:srgbClr val="00529D"/>
                </a:solidFill>
              </a:rPr>
              <a:t>Nom de l’Association :</a:t>
            </a:r>
          </a:p>
        </p:txBody>
      </p:sp>
      <p:sp>
        <p:nvSpPr>
          <p:cNvPr id="10" name="ZoneTexte 9">
            <a:extLst>
              <a:ext uri="{FF2B5EF4-FFF2-40B4-BE49-F238E27FC236}">
                <a16:creationId xmlns:a16="http://schemas.microsoft.com/office/drawing/2014/main" id="{547C4C28-1559-0549-A37A-EF0A97FA9053}"/>
              </a:ext>
            </a:extLst>
          </p:cNvPr>
          <p:cNvSpPr txBox="1"/>
          <p:nvPr/>
        </p:nvSpPr>
        <p:spPr>
          <a:xfrm>
            <a:off x="132521" y="6149873"/>
            <a:ext cx="307789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>
                <a:solidFill>
                  <a:schemeClr val="bg1"/>
                </a:solidFill>
              </a:rPr>
              <a:t>Noms des porteurs de projets :</a:t>
            </a:r>
          </a:p>
        </p:txBody>
      </p:sp>
    </p:spTree>
    <p:extLst>
      <p:ext uri="{BB962C8B-B14F-4D97-AF65-F5344CB8AC3E}">
        <p14:creationId xmlns:p14="http://schemas.microsoft.com/office/powerpoint/2010/main" val="381777806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DC73638C-D860-5145-AC1A-4BEE08A44637}"/>
              </a:ext>
            </a:extLst>
          </p:cNvPr>
          <p:cNvSpPr/>
          <p:nvPr/>
        </p:nvSpPr>
        <p:spPr>
          <a:xfrm>
            <a:off x="2981739" y="0"/>
            <a:ext cx="9210260" cy="848140"/>
          </a:xfrm>
          <a:prstGeom prst="rect">
            <a:avLst/>
          </a:prstGeom>
          <a:solidFill>
            <a:srgbClr val="00529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F250863A-E09D-184A-9872-E3B0DC178A18}"/>
              </a:ext>
            </a:extLst>
          </p:cNvPr>
          <p:cNvSpPr txBox="1"/>
          <p:nvPr/>
        </p:nvSpPr>
        <p:spPr>
          <a:xfrm>
            <a:off x="3167269" y="239404"/>
            <a:ext cx="13739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>
                <a:solidFill>
                  <a:schemeClr val="bg1"/>
                </a:solidFill>
              </a:rPr>
              <a:t>Nom projet :</a:t>
            </a: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24310238-7A33-9942-BB56-6A2E53DE9A9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2769704" cy="986830"/>
          </a:xfrm>
          <a:prstGeom prst="rect">
            <a:avLst/>
          </a:prstGeom>
        </p:spPr>
      </p:pic>
      <p:sp>
        <p:nvSpPr>
          <p:cNvPr id="4" name="ZoneTexte 3">
            <a:extLst>
              <a:ext uri="{FF2B5EF4-FFF2-40B4-BE49-F238E27FC236}">
                <a16:creationId xmlns:a16="http://schemas.microsoft.com/office/drawing/2014/main" id="{7D291E35-D6C4-AE42-A54E-48E8BD9CA3EF}"/>
              </a:ext>
            </a:extLst>
          </p:cNvPr>
          <p:cNvSpPr txBox="1"/>
          <p:nvPr/>
        </p:nvSpPr>
        <p:spPr>
          <a:xfrm>
            <a:off x="2981739" y="1087544"/>
            <a:ext cx="858093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800" dirty="0"/>
              <a:t>1/ Présentation de </a:t>
            </a:r>
            <a:r>
              <a:rPr lang="fr-FR" sz="2800" b="1" dirty="0"/>
              <a:t>l’équipe d’étudiants porteur du projet</a:t>
            </a:r>
          </a:p>
        </p:txBody>
      </p:sp>
    </p:spTree>
    <p:extLst>
      <p:ext uri="{BB962C8B-B14F-4D97-AF65-F5344CB8AC3E}">
        <p14:creationId xmlns:p14="http://schemas.microsoft.com/office/powerpoint/2010/main" val="126847000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DC73638C-D860-5145-AC1A-4BEE08A44637}"/>
              </a:ext>
            </a:extLst>
          </p:cNvPr>
          <p:cNvSpPr/>
          <p:nvPr/>
        </p:nvSpPr>
        <p:spPr>
          <a:xfrm>
            <a:off x="2981739" y="0"/>
            <a:ext cx="9210260" cy="848140"/>
          </a:xfrm>
          <a:prstGeom prst="rect">
            <a:avLst/>
          </a:prstGeom>
          <a:solidFill>
            <a:srgbClr val="00529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F250863A-E09D-184A-9872-E3B0DC178A18}"/>
              </a:ext>
            </a:extLst>
          </p:cNvPr>
          <p:cNvSpPr txBox="1"/>
          <p:nvPr/>
        </p:nvSpPr>
        <p:spPr>
          <a:xfrm>
            <a:off x="3167269" y="239404"/>
            <a:ext cx="13739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>
                <a:solidFill>
                  <a:schemeClr val="bg1"/>
                </a:solidFill>
              </a:rPr>
              <a:t>Nom projet :</a:t>
            </a: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24310238-7A33-9942-BB56-6A2E53DE9A9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2769704" cy="986830"/>
          </a:xfrm>
          <a:prstGeom prst="rect">
            <a:avLst/>
          </a:prstGeom>
        </p:spPr>
      </p:pic>
      <p:sp>
        <p:nvSpPr>
          <p:cNvPr id="4" name="ZoneTexte 3">
            <a:extLst>
              <a:ext uri="{FF2B5EF4-FFF2-40B4-BE49-F238E27FC236}">
                <a16:creationId xmlns:a16="http://schemas.microsoft.com/office/drawing/2014/main" id="{7D291E35-D6C4-AE42-A54E-48E8BD9CA3EF}"/>
              </a:ext>
            </a:extLst>
          </p:cNvPr>
          <p:cNvSpPr txBox="1"/>
          <p:nvPr/>
        </p:nvSpPr>
        <p:spPr>
          <a:xfrm>
            <a:off x="2981740" y="1087544"/>
            <a:ext cx="8923216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dirty="0"/>
              <a:t>2/ Présentation </a:t>
            </a:r>
            <a:r>
              <a:rPr lang="fr-FR" sz="2800" b="1" dirty="0"/>
              <a:t>l’association ou l’organisation </a:t>
            </a:r>
            <a:r>
              <a:rPr lang="fr-FR" sz="2800" dirty="0"/>
              <a:t>dédiée aux patients et/ou aux aidants.</a:t>
            </a:r>
          </a:p>
          <a:p>
            <a:endParaRPr lang="fr-FR" sz="2800" b="1" dirty="0"/>
          </a:p>
        </p:txBody>
      </p:sp>
    </p:spTree>
    <p:extLst>
      <p:ext uri="{BB962C8B-B14F-4D97-AF65-F5344CB8AC3E}">
        <p14:creationId xmlns:p14="http://schemas.microsoft.com/office/powerpoint/2010/main" val="228653646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DC73638C-D860-5145-AC1A-4BEE08A44637}"/>
              </a:ext>
            </a:extLst>
          </p:cNvPr>
          <p:cNvSpPr/>
          <p:nvPr/>
        </p:nvSpPr>
        <p:spPr>
          <a:xfrm>
            <a:off x="2981739" y="0"/>
            <a:ext cx="9210260" cy="848140"/>
          </a:xfrm>
          <a:prstGeom prst="rect">
            <a:avLst/>
          </a:prstGeom>
          <a:solidFill>
            <a:srgbClr val="00529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F250863A-E09D-184A-9872-E3B0DC178A18}"/>
              </a:ext>
            </a:extLst>
          </p:cNvPr>
          <p:cNvSpPr txBox="1"/>
          <p:nvPr/>
        </p:nvSpPr>
        <p:spPr>
          <a:xfrm>
            <a:off x="3167269" y="239404"/>
            <a:ext cx="13739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>
                <a:solidFill>
                  <a:schemeClr val="bg1"/>
                </a:solidFill>
              </a:rPr>
              <a:t>Nom projet :</a:t>
            </a: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24310238-7A33-9942-BB56-6A2E53DE9A9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2769704" cy="986830"/>
          </a:xfrm>
          <a:prstGeom prst="rect">
            <a:avLst/>
          </a:prstGeom>
        </p:spPr>
      </p:pic>
      <p:sp>
        <p:nvSpPr>
          <p:cNvPr id="4" name="ZoneTexte 3">
            <a:extLst>
              <a:ext uri="{FF2B5EF4-FFF2-40B4-BE49-F238E27FC236}">
                <a16:creationId xmlns:a16="http://schemas.microsoft.com/office/drawing/2014/main" id="{7D291E35-D6C4-AE42-A54E-48E8BD9CA3EF}"/>
              </a:ext>
            </a:extLst>
          </p:cNvPr>
          <p:cNvSpPr txBox="1"/>
          <p:nvPr/>
        </p:nvSpPr>
        <p:spPr>
          <a:xfrm>
            <a:off x="2981739" y="1087544"/>
            <a:ext cx="8497088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dirty="0"/>
              <a:t>3/ </a:t>
            </a:r>
            <a:r>
              <a:rPr lang="fr-FR" sz="2800" b="1" dirty="0"/>
              <a:t>La problématique pour laquelle</a:t>
            </a:r>
            <a:r>
              <a:rPr lang="fr-FR" sz="2800" dirty="0"/>
              <a:t> l’association ou l’organisation souhaite informer/communiquer. </a:t>
            </a:r>
            <a:endParaRPr lang="fr-FR" sz="2800" b="1" dirty="0"/>
          </a:p>
        </p:txBody>
      </p:sp>
    </p:spTree>
    <p:extLst>
      <p:ext uri="{BB962C8B-B14F-4D97-AF65-F5344CB8AC3E}">
        <p14:creationId xmlns:p14="http://schemas.microsoft.com/office/powerpoint/2010/main" val="162306287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DC73638C-D860-5145-AC1A-4BEE08A44637}"/>
              </a:ext>
            </a:extLst>
          </p:cNvPr>
          <p:cNvSpPr/>
          <p:nvPr/>
        </p:nvSpPr>
        <p:spPr>
          <a:xfrm>
            <a:off x="2981739" y="0"/>
            <a:ext cx="9210260" cy="848140"/>
          </a:xfrm>
          <a:prstGeom prst="rect">
            <a:avLst/>
          </a:prstGeom>
          <a:solidFill>
            <a:srgbClr val="00529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F250863A-E09D-184A-9872-E3B0DC178A18}"/>
              </a:ext>
            </a:extLst>
          </p:cNvPr>
          <p:cNvSpPr txBox="1"/>
          <p:nvPr/>
        </p:nvSpPr>
        <p:spPr>
          <a:xfrm>
            <a:off x="3167269" y="239404"/>
            <a:ext cx="13739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>
                <a:solidFill>
                  <a:schemeClr val="bg1"/>
                </a:solidFill>
              </a:rPr>
              <a:t>Nom projet :</a:t>
            </a: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24310238-7A33-9942-BB56-6A2E53DE9A9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2769704" cy="986830"/>
          </a:xfrm>
          <a:prstGeom prst="rect">
            <a:avLst/>
          </a:prstGeom>
        </p:spPr>
      </p:pic>
      <p:sp>
        <p:nvSpPr>
          <p:cNvPr id="4" name="ZoneTexte 3">
            <a:extLst>
              <a:ext uri="{FF2B5EF4-FFF2-40B4-BE49-F238E27FC236}">
                <a16:creationId xmlns:a16="http://schemas.microsoft.com/office/drawing/2014/main" id="{7D291E35-D6C4-AE42-A54E-48E8BD9CA3EF}"/>
              </a:ext>
            </a:extLst>
          </p:cNvPr>
          <p:cNvSpPr txBox="1"/>
          <p:nvPr/>
        </p:nvSpPr>
        <p:spPr>
          <a:xfrm>
            <a:off x="2981739" y="1087544"/>
            <a:ext cx="8801944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dirty="0"/>
              <a:t>4/ Les </a:t>
            </a:r>
            <a:r>
              <a:rPr lang="fr-FR" sz="2800" b="1" dirty="0"/>
              <a:t>objectifs </a:t>
            </a:r>
            <a:r>
              <a:rPr lang="fr-FR" sz="2800" dirty="0"/>
              <a:t>de la communication de l’association ou l’organisation</a:t>
            </a:r>
            <a:endParaRPr lang="fr-FR" sz="2800" b="1" dirty="0"/>
          </a:p>
        </p:txBody>
      </p:sp>
    </p:spTree>
    <p:extLst>
      <p:ext uri="{BB962C8B-B14F-4D97-AF65-F5344CB8AC3E}">
        <p14:creationId xmlns:p14="http://schemas.microsoft.com/office/powerpoint/2010/main" val="20359544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DC73638C-D860-5145-AC1A-4BEE08A44637}"/>
              </a:ext>
            </a:extLst>
          </p:cNvPr>
          <p:cNvSpPr/>
          <p:nvPr/>
        </p:nvSpPr>
        <p:spPr>
          <a:xfrm>
            <a:off x="2981739" y="0"/>
            <a:ext cx="9210260" cy="848140"/>
          </a:xfrm>
          <a:prstGeom prst="rect">
            <a:avLst/>
          </a:prstGeom>
          <a:solidFill>
            <a:srgbClr val="00529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F250863A-E09D-184A-9872-E3B0DC178A18}"/>
              </a:ext>
            </a:extLst>
          </p:cNvPr>
          <p:cNvSpPr txBox="1"/>
          <p:nvPr/>
        </p:nvSpPr>
        <p:spPr>
          <a:xfrm>
            <a:off x="3167269" y="239404"/>
            <a:ext cx="13739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>
                <a:solidFill>
                  <a:schemeClr val="bg1"/>
                </a:solidFill>
              </a:rPr>
              <a:t>Nom projet :</a:t>
            </a: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24310238-7A33-9942-BB56-6A2E53DE9A9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2769704" cy="986830"/>
          </a:xfrm>
          <a:prstGeom prst="rect">
            <a:avLst/>
          </a:prstGeom>
        </p:spPr>
      </p:pic>
      <p:sp>
        <p:nvSpPr>
          <p:cNvPr id="4" name="ZoneTexte 3">
            <a:extLst>
              <a:ext uri="{FF2B5EF4-FFF2-40B4-BE49-F238E27FC236}">
                <a16:creationId xmlns:a16="http://schemas.microsoft.com/office/drawing/2014/main" id="{7D291E35-D6C4-AE42-A54E-48E8BD9CA3EF}"/>
              </a:ext>
            </a:extLst>
          </p:cNvPr>
          <p:cNvSpPr txBox="1"/>
          <p:nvPr/>
        </p:nvSpPr>
        <p:spPr>
          <a:xfrm>
            <a:off x="2981739" y="1087544"/>
            <a:ext cx="198323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800" dirty="0"/>
              <a:t>5/ Les </a:t>
            </a:r>
            <a:r>
              <a:rPr lang="fr-FR" sz="2800" b="1" dirty="0"/>
              <a:t>cibles</a:t>
            </a:r>
          </a:p>
        </p:txBody>
      </p:sp>
    </p:spTree>
    <p:extLst>
      <p:ext uri="{BB962C8B-B14F-4D97-AF65-F5344CB8AC3E}">
        <p14:creationId xmlns:p14="http://schemas.microsoft.com/office/powerpoint/2010/main" val="302548991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DC73638C-D860-5145-AC1A-4BEE08A44637}"/>
              </a:ext>
            </a:extLst>
          </p:cNvPr>
          <p:cNvSpPr/>
          <p:nvPr/>
        </p:nvSpPr>
        <p:spPr>
          <a:xfrm>
            <a:off x="2981739" y="0"/>
            <a:ext cx="9210260" cy="848140"/>
          </a:xfrm>
          <a:prstGeom prst="rect">
            <a:avLst/>
          </a:prstGeom>
          <a:solidFill>
            <a:srgbClr val="00529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F250863A-E09D-184A-9872-E3B0DC178A18}"/>
              </a:ext>
            </a:extLst>
          </p:cNvPr>
          <p:cNvSpPr txBox="1"/>
          <p:nvPr/>
        </p:nvSpPr>
        <p:spPr>
          <a:xfrm>
            <a:off x="3167269" y="239404"/>
            <a:ext cx="13739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>
                <a:solidFill>
                  <a:schemeClr val="bg1"/>
                </a:solidFill>
              </a:rPr>
              <a:t>Nom projet :</a:t>
            </a: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24310238-7A33-9942-BB56-6A2E53DE9A9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2769704" cy="986830"/>
          </a:xfrm>
          <a:prstGeom prst="rect">
            <a:avLst/>
          </a:prstGeom>
        </p:spPr>
      </p:pic>
      <p:sp>
        <p:nvSpPr>
          <p:cNvPr id="4" name="ZoneTexte 3">
            <a:extLst>
              <a:ext uri="{FF2B5EF4-FFF2-40B4-BE49-F238E27FC236}">
                <a16:creationId xmlns:a16="http://schemas.microsoft.com/office/drawing/2014/main" id="{7D291E35-D6C4-AE42-A54E-48E8BD9CA3EF}"/>
              </a:ext>
            </a:extLst>
          </p:cNvPr>
          <p:cNvSpPr txBox="1"/>
          <p:nvPr/>
        </p:nvSpPr>
        <p:spPr>
          <a:xfrm>
            <a:off x="2981739" y="1087544"/>
            <a:ext cx="514801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800" dirty="0"/>
              <a:t>6/ La </a:t>
            </a:r>
            <a:r>
              <a:rPr lang="fr-FR" sz="2800" b="1" dirty="0"/>
              <a:t>stratégie </a:t>
            </a:r>
            <a:r>
              <a:rPr lang="fr-FR" sz="2800" dirty="0"/>
              <a:t>de communication</a:t>
            </a:r>
          </a:p>
        </p:txBody>
      </p:sp>
    </p:spTree>
    <p:extLst>
      <p:ext uri="{BB962C8B-B14F-4D97-AF65-F5344CB8AC3E}">
        <p14:creationId xmlns:p14="http://schemas.microsoft.com/office/powerpoint/2010/main" val="339680679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DC73638C-D860-5145-AC1A-4BEE08A44637}"/>
              </a:ext>
            </a:extLst>
          </p:cNvPr>
          <p:cNvSpPr/>
          <p:nvPr/>
        </p:nvSpPr>
        <p:spPr>
          <a:xfrm>
            <a:off x="2981739" y="0"/>
            <a:ext cx="9210260" cy="848140"/>
          </a:xfrm>
          <a:prstGeom prst="rect">
            <a:avLst/>
          </a:prstGeom>
          <a:solidFill>
            <a:srgbClr val="00529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F250863A-E09D-184A-9872-E3B0DC178A18}"/>
              </a:ext>
            </a:extLst>
          </p:cNvPr>
          <p:cNvSpPr txBox="1"/>
          <p:nvPr/>
        </p:nvSpPr>
        <p:spPr>
          <a:xfrm>
            <a:off x="3167269" y="239404"/>
            <a:ext cx="13739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>
                <a:solidFill>
                  <a:schemeClr val="bg1"/>
                </a:solidFill>
              </a:rPr>
              <a:t>Nom projet :</a:t>
            </a: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24310238-7A33-9942-BB56-6A2E53DE9A9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2769704" cy="986830"/>
          </a:xfrm>
          <a:prstGeom prst="rect">
            <a:avLst/>
          </a:prstGeom>
        </p:spPr>
      </p:pic>
      <p:sp>
        <p:nvSpPr>
          <p:cNvPr id="4" name="ZoneTexte 3">
            <a:extLst>
              <a:ext uri="{FF2B5EF4-FFF2-40B4-BE49-F238E27FC236}">
                <a16:creationId xmlns:a16="http://schemas.microsoft.com/office/drawing/2014/main" id="{7D291E35-D6C4-AE42-A54E-48E8BD9CA3EF}"/>
              </a:ext>
            </a:extLst>
          </p:cNvPr>
          <p:cNvSpPr txBox="1"/>
          <p:nvPr/>
        </p:nvSpPr>
        <p:spPr>
          <a:xfrm>
            <a:off x="2981739" y="1087544"/>
            <a:ext cx="4810291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800" dirty="0"/>
              <a:t>7/ Les </a:t>
            </a:r>
            <a:r>
              <a:rPr lang="fr-FR" sz="2800" b="1" dirty="0"/>
              <a:t>outils de communication</a:t>
            </a:r>
          </a:p>
        </p:txBody>
      </p:sp>
    </p:spTree>
    <p:extLst>
      <p:ext uri="{BB962C8B-B14F-4D97-AF65-F5344CB8AC3E}">
        <p14:creationId xmlns:p14="http://schemas.microsoft.com/office/powerpoint/2010/main" val="347805656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DC73638C-D860-5145-AC1A-4BEE08A44637}"/>
              </a:ext>
            </a:extLst>
          </p:cNvPr>
          <p:cNvSpPr/>
          <p:nvPr/>
        </p:nvSpPr>
        <p:spPr>
          <a:xfrm>
            <a:off x="2981739" y="0"/>
            <a:ext cx="9210260" cy="848140"/>
          </a:xfrm>
          <a:prstGeom prst="rect">
            <a:avLst/>
          </a:prstGeom>
          <a:solidFill>
            <a:srgbClr val="00529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F250863A-E09D-184A-9872-E3B0DC178A18}"/>
              </a:ext>
            </a:extLst>
          </p:cNvPr>
          <p:cNvSpPr txBox="1"/>
          <p:nvPr/>
        </p:nvSpPr>
        <p:spPr>
          <a:xfrm>
            <a:off x="3167269" y="239404"/>
            <a:ext cx="13739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>
                <a:solidFill>
                  <a:schemeClr val="bg1"/>
                </a:solidFill>
              </a:rPr>
              <a:t>Nom projet :</a:t>
            </a: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24310238-7A33-9942-BB56-6A2E53DE9A9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2769704" cy="986830"/>
          </a:xfrm>
          <a:prstGeom prst="rect">
            <a:avLst/>
          </a:prstGeom>
        </p:spPr>
      </p:pic>
      <p:sp>
        <p:nvSpPr>
          <p:cNvPr id="4" name="ZoneTexte 3">
            <a:extLst>
              <a:ext uri="{FF2B5EF4-FFF2-40B4-BE49-F238E27FC236}">
                <a16:creationId xmlns:a16="http://schemas.microsoft.com/office/drawing/2014/main" id="{7D291E35-D6C4-AE42-A54E-48E8BD9CA3EF}"/>
              </a:ext>
            </a:extLst>
          </p:cNvPr>
          <p:cNvSpPr txBox="1"/>
          <p:nvPr/>
        </p:nvSpPr>
        <p:spPr>
          <a:xfrm>
            <a:off x="2981739" y="1087544"/>
            <a:ext cx="462459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2800" dirty="0"/>
              <a:t>8/ les </a:t>
            </a:r>
            <a:r>
              <a:rPr lang="fr-FR" sz="2800" b="1" dirty="0"/>
              <a:t>résultats </a:t>
            </a:r>
            <a:r>
              <a:rPr lang="fr-FR" sz="2800" b="1"/>
              <a:t>attendus/KPIs</a:t>
            </a:r>
            <a:endParaRPr lang="fr-FR" sz="2800" b="1" dirty="0"/>
          </a:p>
        </p:txBody>
      </p:sp>
    </p:spTree>
    <p:extLst>
      <p:ext uri="{BB962C8B-B14F-4D97-AF65-F5344CB8AC3E}">
        <p14:creationId xmlns:p14="http://schemas.microsoft.com/office/powerpoint/2010/main" val="1649139657"/>
      </p:ext>
    </p:extLst>
  </p:cSld>
  <p:clrMapOvr>
    <a:masterClrMapping/>
  </p:clrMapOvr>
</p:sld>
</file>

<file path=ppt/theme/theme1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109</Words>
  <Application>Microsoft Office PowerPoint</Application>
  <PresentationFormat>Grand écran</PresentationFormat>
  <Paragraphs>19</Paragraphs>
  <Slides>9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3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9</vt:i4>
      </vt:variant>
    </vt:vector>
  </HeadingPairs>
  <TitlesOfParts>
    <vt:vector size="13" baseType="lpstr">
      <vt:lpstr>Arial</vt:lpstr>
      <vt:lpstr>Calibri</vt:lpstr>
      <vt:lpstr>Calibri Light</vt:lpstr>
      <vt:lpstr>Thème Office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creator>By Agency</dc:creator>
  <cp:lastModifiedBy>Valéry LONGOUR</cp:lastModifiedBy>
  <cp:revision>13</cp:revision>
  <dcterms:created xsi:type="dcterms:W3CDTF">2021-05-26T13:08:58Z</dcterms:created>
  <dcterms:modified xsi:type="dcterms:W3CDTF">2024-09-16T09:42:59Z</dcterms:modified>
</cp:coreProperties>
</file>